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49" r:id="rId2"/>
  </p:sldMasterIdLst>
  <p:notesMasterIdLst>
    <p:notesMasterId r:id="rId7"/>
  </p:notesMasterIdLst>
  <p:sldIdLst>
    <p:sldId id="4648" r:id="rId3"/>
    <p:sldId id="4649" r:id="rId4"/>
    <p:sldId id="4650" r:id="rId5"/>
    <p:sldId id="465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78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贵申 王" userId="201fba2491c5f930" providerId="LiveId" clId="{C0E5052A-F598-4026-824E-F55B53D331F2}"/>
    <pc:docChg chg="addSld modSld">
      <pc:chgData name="贵申 王" userId="201fba2491c5f930" providerId="LiveId" clId="{C0E5052A-F598-4026-824E-F55B53D331F2}" dt="2025-04-25T00:05:25.422" v="18" actId="20577"/>
      <pc:docMkLst>
        <pc:docMk/>
      </pc:docMkLst>
      <pc:sldChg chg="modSp mod">
        <pc:chgData name="贵申 王" userId="201fba2491c5f930" providerId="LiveId" clId="{C0E5052A-F598-4026-824E-F55B53D331F2}" dt="2025-04-25T00:05:06.454" v="2" actId="20577"/>
        <pc:sldMkLst>
          <pc:docMk/>
          <pc:sldMk cId="0" sldId="4648"/>
        </pc:sldMkLst>
        <pc:spChg chg="mod">
          <ac:chgData name="贵申 王" userId="201fba2491c5f930" providerId="LiveId" clId="{C0E5052A-F598-4026-824E-F55B53D331F2}" dt="2025-04-25T00:05:06.454" v="2" actId="20577"/>
          <ac:spMkLst>
            <pc:docMk/>
            <pc:sldMk cId="0" sldId="4648"/>
            <ac:spMk id="1222658" creationId="{80323B66-808B-6042-F676-20DF6EA610F6}"/>
          </ac:spMkLst>
        </pc:spChg>
      </pc:sldChg>
      <pc:sldChg chg="modSp mod">
        <pc:chgData name="贵申 王" userId="201fba2491c5f930" providerId="LiveId" clId="{C0E5052A-F598-4026-824E-F55B53D331F2}" dt="2025-04-25T00:05:11.503" v="4" actId="20577"/>
        <pc:sldMkLst>
          <pc:docMk/>
          <pc:sldMk cId="0" sldId="4649"/>
        </pc:sldMkLst>
        <pc:spChg chg="mod">
          <ac:chgData name="贵申 王" userId="201fba2491c5f930" providerId="LiveId" clId="{C0E5052A-F598-4026-824E-F55B53D331F2}" dt="2025-04-25T00:05:11.503" v="4" actId="20577"/>
          <ac:spMkLst>
            <pc:docMk/>
            <pc:sldMk cId="0" sldId="4649"/>
            <ac:spMk id="1224706" creationId="{1B35407D-1491-A307-00DE-BFEC4B71FD24}"/>
          </ac:spMkLst>
        </pc:spChg>
      </pc:sldChg>
      <pc:sldChg chg="modSp add mod">
        <pc:chgData name="贵申 王" userId="201fba2491c5f930" providerId="LiveId" clId="{C0E5052A-F598-4026-824E-F55B53D331F2}" dt="2025-04-25T00:05:18.527" v="10" actId="20577"/>
        <pc:sldMkLst>
          <pc:docMk/>
          <pc:sldMk cId="1634123423" sldId="4650"/>
        </pc:sldMkLst>
        <pc:spChg chg="mod">
          <ac:chgData name="贵申 王" userId="201fba2491c5f930" providerId="LiveId" clId="{C0E5052A-F598-4026-824E-F55B53D331F2}" dt="2025-04-25T00:05:18.527" v="10" actId="20577"/>
          <ac:spMkLst>
            <pc:docMk/>
            <pc:sldMk cId="1634123423" sldId="4650"/>
            <ac:spMk id="1222658" creationId="{1CEDAA17-A667-D9A5-AD5E-800181DADF2C}"/>
          </ac:spMkLst>
        </pc:spChg>
      </pc:sldChg>
      <pc:sldChg chg="modSp add mod">
        <pc:chgData name="贵申 王" userId="201fba2491c5f930" providerId="LiveId" clId="{C0E5052A-F598-4026-824E-F55B53D331F2}" dt="2025-04-25T00:05:25.422" v="18" actId="20577"/>
        <pc:sldMkLst>
          <pc:docMk/>
          <pc:sldMk cId="1892394478" sldId="4651"/>
        </pc:sldMkLst>
        <pc:spChg chg="mod">
          <ac:chgData name="贵申 王" userId="201fba2491c5f930" providerId="LiveId" clId="{C0E5052A-F598-4026-824E-F55B53D331F2}" dt="2025-04-25T00:05:25.422" v="18" actId="20577"/>
          <ac:spMkLst>
            <pc:docMk/>
            <pc:sldMk cId="1892394478" sldId="4651"/>
            <ac:spMk id="1224706" creationId="{0A0098B1-3A7C-3475-F371-BE7677FEB0EB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E4D644-B963-46CD-A2E2-ED4478A275C5}" type="datetimeFigureOut">
              <a:rPr lang="en-US" smtClean="0"/>
              <a:t>4/24/2025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19627E-9178-4397-A2EF-C0019351B6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4130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3682" name="Rectangle 7">
            <a:extLst>
              <a:ext uri="{FF2B5EF4-FFF2-40B4-BE49-F238E27FC236}">
                <a16:creationId xmlns:a16="http://schemas.microsoft.com/office/drawing/2014/main" id="{0556EC57-577E-CE2C-6B7A-2320B73D0C8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1pPr>
            <a:lvl2pPr marL="757066" indent="-291179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2pPr>
            <a:lvl3pPr marL="1164717" indent="-2329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3pPr>
            <a:lvl4pPr marL="1630604" indent="-2329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4pPr>
            <a:lvl5pPr marL="2096491" indent="-2329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5pPr>
            <a:lvl6pPr marL="2562377" indent="-2329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6pPr>
            <a:lvl7pPr marL="3028264" indent="-2329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7pPr>
            <a:lvl8pPr marL="3494151" indent="-2329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8pPr>
            <a:lvl9pPr marL="3960038" indent="-2329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9pPr>
          </a:lstStyle>
          <a:p>
            <a:pPr marL="0" marR="0" lvl="0" indent="0" algn="r" defTabSz="93177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22277AA-F770-4FF9-93B3-91A898A1A91C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SC FLi S5 TT" pitchFamily="49" charset="-128"/>
                <a:cs typeface="+mn-cs"/>
              </a:rPr>
              <a:pPr marL="0" marR="0" lvl="0" indent="0" algn="r" defTabSz="93177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SC FLi S5 TT" pitchFamily="49" charset="-128"/>
              <a:cs typeface="+mn-cs"/>
            </a:endParaRPr>
          </a:p>
        </p:txBody>
      </p:sp>
      <p:sp>
        <p:nvSpPr>
          <p:cNvPr id="1223683" name="Rectangle 2">
            <a:extLst>
              <a:ext uri="{FF2B5EF4-FFF2-40B4-BE49-F238E27FC236}">
                <a16:creationId xmlns:a16="http://schemas.microsoft.com/office/drawing/2014/main" id="{1BEF7E93-3B1F-0061-C6D0-01C9946F96D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3684" name="Rectangle 3">
            <a:extLst>
              <a:ext uri="{FF2B5EF4-FFF2-40B4-BE49-F238E27FC236}">
                <a16:creationId xmlns:a16="http://schemas.microsoft.com/office/drawing/2014/main" id="{B8D7A360-10E9-A459-4481-F43244F6675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TSC FLi S5 TT" pitchFamily="49" charset="-128"/>
              <a:ea typeface="TSC FLi S5 TT" pitchFamily="49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5730" name="Rectangle 7">
            <a:extLst>
              <a:ext uri="{FF2B5EF4-FFF2-40B4-BE49-F238E27FC236}">
                <a16:creationId xmlns:a16="http://schemas.microsoft.com/office/drawing/2014/main" id="{691C5D8C-D828-87F8-B86F-FD43FD45A74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1pPr>
            <a:lvl2pPr marL="757066" indent="-291179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2pPr>
            <a:lvl3pPr marL="1164717" indent="-2329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3pPr>
            <a:lvl4pPr marL="1630604" indent="-2329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4pPr>
            <a:lvl5pPr marL="2096491" indent="-2329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5pPr>
            <a:lvl6pPr marL="2562377" indent="-2329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6pPr>
            <a:lvl7pPr marL="3028264" indent="-2329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7pPr>
            <a:lvl8pPr marL="3494151" indent="-2329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8pPr>
            <a:lvl9pPr marL="3960038" indent="-2329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9pPr>
          </a:lstStyle>
          <a:p>
            <a:pPr marL="0" marR="0" lvl="0" indent="0" algn="r" defTabSz="93177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BE35D01-35F7-4CC8-8F55-60D27485475F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SC FLi S5 TT" pitchFamily="49" charset="-128"/>
                <a:cs typeface="+mn-cs"/>
              </a:rPr>
              <a:pPr marL="0" marR="0" lvl="0" indent="0" algn="r" defTabSz="93177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SC FLi S5 TT" pitchFamily="49" charset="-128"/>
              <a:cs typeface="+mn-cs"/>
            </a:endParaRPr>
          </a:p>
        </p:txBody>
      </p:sp>
      <p:sp>
        <p:nvSpPr>
          <p:cNvPr id="1225731" name="Rectangle 2">
            <a:extLst>
              <a:ext uri="{FF2B5EF4-FFF2-40B4-BE49-F238E27FC236}">
                <a16:creationId xmlns:a16="http://schemas.microsoft.com/office/drawing/2014/main" id="{91CCFBD6-9494-C33B-297B-C0745BDADD6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5732" name="Rectangle 3">
            <a:extLst>
              <a:ext uri="{FF2B5EF4-FFF2-40B4-BE49-F238E27FC236}">
                <a16:creationId xmlns:a16="http://schemas.microsoft.com/office/drawing/2014/main" id="{33936D52-4064-D1A4-4490-B26A0D47259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TSC FLi S5 TT" pitchFamily="49" charset="-128"/>
              <a:ea typeface="TSC FLi S5 TT" pitchFamily="49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9E002C7-B550-2E2B-6564-EF66A1C4FAA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3682" name="Rectangle 7">
            <a:extLst>
              <a:ext uri="{FF2B5EF4-FFF2-40B4-BE49-F238E27FC236}">
                <a16:creationId xmlns:a16="http://schemas.microsoft.com/office/drawing/2014/main" id="{BB8EA126-D884-2D8E-3336-893C6F5BFBA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1pPr>
            <a:lvl2pPr marL="757066" indent="-291179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2pPr>
            <a:lvl3pPr marL="1164717" indent="-2329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3pPr>
            <a:lvl4pPr marL="1630604" indent="-2329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4pPr>
            <a:lvl5pPr marL="2096491" indent="-2329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5pPr>
            <a:lvl6pPr marL="2562377" indent="-2329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6pPr>
            <a:lvl7pPr marL="3028264" indent="-2329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7pPr>
            <a:lvl8pPr marL="3494151" indent="-2329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8pPr>
            <a:lvl9pPr marL="3960038" indent="-2329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9pPr>
          </a:lstStyle>
          <a:p>
            <a:pPr marL="0" marR="0" lvl="0" indent="0" algn="r" defTabSz="93177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22277AA-F770-4FF9-93B3-91A898A1A91C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SC FLi S5 TT" pitchFamily="49" charset="-128"/>
                <a:cs typeface="+mn-cs"/>
              </a:rPr>
              <a:pPr marL="0" marR="0" lvl="0" indent="0" algn="r" defTabSz="93177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SC FLi S5 TT" pitchFamily="49" charset="-128"/>
              <a:cs typeface="+mn-cs"/>
            </a:endParaRPr>
          </a:p>
        </p:txBody>
      </p:sp>
      <p:sp>
        <p:nvSpPr>
          <p:cNvPr id="1223683" name="Rectangle 2">
            <a:extLst>
              <a:ext uri="{FF2B5EF4-FFF2-40B4-BE49-F238E27FC236}">
                <a16:creationId xmlns:a16="http://schemas.microsoft.com/office/drawing/2014/main" id="{029CBA2D-BCAC-F1F1-7FA3-AD543F11143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3684" name="Rectangle 3">
            <a:extLst>
              <a:ext uri="{FF2B5EF4-FFF2-40B4-BE49-F238E27FC236}">
                <a16:creationId xmlns:a16="http://schemas.microsoft.com/office/drawing/2014/main" id="{F4E46A78-C5C4-9DD8-6F97-CCE553D9F7A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TSC FLi S5 TT" pitchFamily="49" charset="-128"/>
              <a:ea typeface="TSC FLi S5 TT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477956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5EBEB4B-EAB7-376D-6E86-24E159AEF59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5730" name="Rectangle 7">
            <a:extLst>
              <a:ext uri="{FF2B5EF4-FFF2-40B4-BE49-F238E27FC236}">
                <a16:creationId xmlns:a16="http://schemas.microsoft.com/office/drawing/2014/main" id="{4709530F-ED7E-CA58-2C2E-F212A380ADF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1pPr>
            <a:lvl2pPr marL="757066" indent="-291179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2pPr>
            <a:lvl3pPr marL="1164717" indent="-2329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3pPr>
            <a:lvl4pPr marL="1630604" indent="-2329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4pPr>
            <a:lvl5pPr marL="2096491" indent="-2329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5pPr>
            <a:lvl6pPr marL="2562377" indent="-2329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6pPr>
            <a:lvl7pPr marL="3028264" indent="-2329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7pPr>
            <a:lvl8pPr marL="3494151" indent="-2329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8pPr>
            <a:lvl9pPr marL="3960038" indent="-2329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9pPr>
          </a:lstStyle>
          <a:p>
            <a:pPr marL="0" marR="0" lvl="0" indent="0" algn="r" defTabSz="93177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BE35D01-35F7-4CC8-8F55-60D27485475F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SC FLi S5 TT" pitchFamily="49" charset="-128"/>
                <a:cs typeface="+mn-cs"/>
              </a:rPr>
              <a:pPr marL="0" marR="0" lvl="0" indent="0" algn="r" defTabSz="93177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SC FLi S5 TT" pitchFamily="49" charset="-128"/>
              <a:cs typeface="+mn-cs"/>
            </a:endParaRPr>
          </a:p>
        </p:txBody>
      </p:sp>
      <p:sp>
        <p:nvSpPr>
          <p:cNvPr id="1225731" name="Rectangle 2">
            <a:extLst>
              <a:ext uri="{FF2B5EF4-FFF2-40B4-BE49-F238E27FC236}">
                <a16:creationId xmlns:a16="http://schemas.microsoft.com/office/drawing/2014/main" id="{6D1949B2-37CF-A677-A0A0-66DCE29C41F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5732" name="Rectangle 3">
            <a:extLst>
              <a:ext uri="{FF2B5EF4-FFF2-40B4-BE49-F238E27FC236}">
                <a16:creationId xmlns:a16="http://schemas.microsoft.com/office/drawing/2014/main" id="{F7ED78DF-1BBC-89E7-BF56-731F2CFD45F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TSC FLi S5 TT" pitchFamily="49" charset="-128"/>
              <a:ea typeface="TSC FLi S5 TT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977037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7CF339-0089-7BC8-2FE8-3CBF8CB9FE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2D36542-915E-1DE1-95A8-18C10750F2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9087400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32">
            <a:extLst>
              <a:ext uri="{FF2B5EF4-FFF2-40B4-BE49-F238E27FC236}">
                <a16:creationId xmlns:a16="http://schemas.microsoft.com/office/drawing/2014/main" id="{679DC943-9069-4801-1E8A-1218F9D5503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33">
            <a:extLst>
              <a:ext uri="{FF2B5EF4-FFF2-40B4-BE49-F238E27FC236}">
                <a16:creationId xmlns:a16="http://schemas.microsoft.com/office/drawing/2014/main" id="{5742F2F9-229F-59E4-AFA9-BB648568596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34">
            <a:extLst>
              <a:ext uri="{FF2B5EF4-FFF2-40B4-BE49-F238E27FC236}">
                <a16:creationId xmlns:a16="http://schemas.microsoft.com/office/drawing/2014/main" id="{AD519F7E-29D3-4033-A5AC-4C6A6B1EAF1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C8F00B-0776-4361-9167-F8448BBCE3B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074918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2">
            <a:extLst>
              <a:ext uri="{FF2B5EF4-FFF2-40B4-BE49-F238E27FC236}">
                <a16:creationId xmlns:a16="http://schemas.microsoft.com/office/drawing/2014/main" id="{387328C1-DBAC-2183-EAA3-13C0B88E64F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33">
            <a:extLst>
              <a:ext uri="{FF2B5EF4-FFF2-40B4-BE49-F238E27FC236}">
                <a16:creationId xmlns:a16="http://schemas.microsoft.com/office/drawing/2014/main" id="{30E2A783-0A91-7F1A-4773-46979DD52EC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34">
            <a:extLst>
              <a:ext uri="{FF2B5EF4-FFF2-40B4-BE49-F238E27FC236}">
                <a16:creationId xmlns:a16="http://schemas.microsoft.com/office/drawing/2014/main" id="{22C61A66-801E-1F7A-02B1-A8F90CE9DF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D40EEE-9740-4B8B-8F42-355BEB6DABD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793719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2">
            <a:extLst>
              <a:ext uri="{FF2B5EF4-FFF2-40B4-BE49-F238E27FC236}">
                <a16:creationId xmlns:a16="http://schemas.microsoft.com/office/drawing/2014/main" id="{95C06189-11B2-2B77-64CE-93388E37374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33">
            <a:extLst>
              <a:ext uri="{FF2B5EF4-FFF2-40B4-BE49-F238E27FC236}">
                <a16:creationId xmlns:a16="http://schemas.microsoft.com/office/drawing/2014/main" id="{60E132D7-0AD7-4F10-7DA3-162551382AA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34">
            <a:extLst>
              <a:ext uri="{FF2B5EF4-FFF2-40B4-BE49-F238E27FC236}">
                <a16:creationId xmlns:a16="http://schemas.microsoft.com/office/drawing/2014/main" id="{22242AFF-B793-A7B6-B790-80EBE9FD56D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A402EC-05F3-4F4E-B645-8B33A9D369F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493123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76107495"/>
      </p:ext>
    </p:extLst>
  </p:cSld>
  <p:clrMap bg1="lt1" tx1="dk1" bg2="lt2" tx2="dk2" accent1="accent1" accent2="accent2" accent3="accent3" accent4="accent4" accent5="accent5" accent6="accent6" hlink="hlink" folHlink="folHlink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490143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2658" name="Rectangle 2">
            <a:extLst>
              <a:ext uri="{FF2B5EF4-FFF2-40B4-BE49-F238E27FC236}">
                <a16:creationId xmlns:a16="http://schemas.microsoft.com/office/drawing/2014/main" id="{80323B66-808B-6042-F676-20DF6EA610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03269" y="454820"/>
            <a:ext cx="558546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defTabSz="685800">
              <a:spcBef>
                <a:spcPct val="20000"/>
              </a:spcBef>
              <a:buSzPct val="85000"/>
              <a:buBlip>
                <a:blip r:embed="rId3"/>
              </a:buBlip>
              <a:defRPr sz="3200">
                <a:solidFill>
                  <a:schemeClr val="tx1"/>
                </a:solidFill>
                <a:latin typeface="TSC FLi S5 TT" pitchFamily="49" charset="-128"/>
              </a:defRPr>
            </a:lvl1pPr>
            <a:lvl2pPr marL="742950" indent="-285750" defTabSz="6858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TSC FLi S5 TT" pitchFamily="49" charset="-128"/>
              </a:defRPr>
            </a:lvl2pPr>
            <a:lvl3pPr marL="1143000" indent="-228600" defTabSz="6858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SC FLi S5 TT" pitchFamily="49" charset="-128"/>
              </a:defRPr>
            </a:lvl3pPr>
            <a:lvl4pPr marL="1600200" indent="-228600" defTabSz="685800">
              <a:spcBef>
                <a:spcPct val="2000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4pPr>
            <a:lvl5pPr marL="2057400" indent="-228600" defTabSz="68580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5pPr>
            <a:lvl6pPr marL="25146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6pPr>
            <a:lvl7pPr marL="29718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7pPr>
            <a:lvl8pPr marL="34290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8pPr>
            <a:lvl9pPr marL="38862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9pPr>
          </a:lstStyle>
          <a:p>
            <a:pPr marL="0" marR="0" lvl="0" indent="0" algn="ctr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野地的花</a:t>
            </a:r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 </a:t>
            </a:r>
            <a:endParaRPr kumimoji="0" lang="en-US" altLang="zh-CN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n-cs"/>
            </a:endParaRPr>
          </a:p>
          <a:p>
            <a:pPr marL="0" marR="0" lvl="0" indent="0" algn="ctr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Flowers of the fields</a:t>
            </a:r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 </a:t>
            </a: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1/4</a:t>
            </a:r>
          </a:p>
        </p:txBody>
      </p:sp>
      <p:sp>
        <p:nvSpPr>
          <p:cNvPr id="1266691" name="Rectangle 3">
            <a:extLst>
              <a:ext uri="{FF2B5EF4-FFF2-40B4-BE49-F238E27FC236}">
                <a16:creationId xmlns:a16="http://schemas.microsoft.com/office/drawing/2014/main" id="{43D49722-2351-4E9F-99CB-AC9A77BEF6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76674" y="1892000"/>
            <a:ext cx="8038651" cy="434878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>
              <a:spcBef>
                <a:spcPct val="20000"/>
              </a:spcBef>
              <a:buSzPct val="85000"/>
              <a:buBlip>
                <a:blip r:embed="rId3"/>
              </a:buBlip>
              <a:defRPr sz="3200">
                <a:solidFill>
                  <a:schemeClr val="tx1"/>
                </a:solidFill>
                <a:latin typeface="TSC FLi S5 TT" pitchFamily="49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TSC FLi S5 TT" pitchFamily="49" charset="-128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SC FLi S5 TT" pitchFamily="49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85000"/>
              <a:buFontTx/>
              <a:buNone/>
              <a:tabLst/>
              <a:defRPr/>
            </a:pP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野地的花，穿</a:t>
            </a:r>
            <a: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着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美丽的衣裳，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85000"/>
              <a:buFontTx/>
              <a:buNone/>
              <a:tabLst/>
              <a:defRPr/>
            </a:pP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天空的鸟儿，从来不为生活忙。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85000"/>
              <a:buFontTx/>
              <a:buNone/>
              <a:tabLst/>
              <a:defRPr/>
            </a:pP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慈爱的天父，天天都看顾，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85000"/>
              <a:buFontTx/>
              <a:buNone/>
              <a:tabLst/>
              <a:defRPr/>
            </a:pPr>
            <a:r>
              <a:rPr lang="zh-CN" altLang="en-US" dirty="0">
                <a:solidFill>
                  <a:prstClr val="black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祂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更爱世上人，为他们预备永生的路。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85000"/>
              <a:buFontTx/>
              <a:buNone/>
              <a:tabLst/>
              <a:defRPr/>
            </a:pPr>
            <a:endParaRPr kumimoji="0" lang="en-US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n-cs"/>
            </a:endParaRP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85000"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The flowers of the field are beautifully clothed,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85000"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Birds in the sky are never busy with life.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85000"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Our loving Father takes care of His creation everyday,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85000"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He loves people more to give them eternal life. </a:t>
            </a:r>
            <a:endParaRPr kumimoji="0" lang="en-US" alt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4706" name="Rectangle 2">
            <a:extLst>
              <a:ext uri="{FF2B5EF4-FFF2-40B4-BE49-F238E27FC236}">
                <a16:creationId xmlns:a16="http://schemas.microsoft.com/office/drawing/2014/main" id="{1B35407D-1491-A307-00DE-BFEC4B71FD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06140" y="500540"/>
            <a:ext cx="5379719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defTabSz="685800">
              <a:spcBef>
                <a:spcPct val="20000"/>
              </a:spcBef>
              <a:buSzPct val="85000"/>
              <a:buBlip>
                <a:blip r:embed="rId3"/>
              </a:buBlip>
              <a:defRPr sz="3200">
                <a:solidFill>
                  <a:schemeClr val="tx1"/>
                </a:solidFill>
                <a:latin typeface="TSC FLi S5 TT" pitchFamily="49" charset="-128"/>
              </a:defRPr>
            </a:lvl1pPr>
            <a:lvl2pPr marL="742950" indent="-285750" defTabSz="6858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TSC FLi S5 TT" pitchFamily="49" charset="-128"/>
              </a:defRPr>
            </a:lvl2pPr>
            <a:lvl3pPr marL="1143000" indent="-228600" defTabSz="6858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SC FLi S5 TT" pitchFamily="49" charset="-128"/>
              </a:defRPr>
            </a:lvl3pPr>
            <a:lvl4pPr marL="1600200" indent="-228600" defTabSz="685800">
              <a:spcBef>
                <a:spcPct val="2000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4pPr>
            <a:lvl5pPr marL="2057400" indent="-228600" defTabSz="68580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5pPr>
            <a:lvl6pPr marL="25146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6pPr>
            <a:lvl7pPr marL="29718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7pPr>
            <a:lvl8pPr marL="34290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8pPr>
            <a:lvl9pPr marL="38862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9pPr>
          </a:lstStyle>
          <a:p>
            <a:pPr marL="0" marR="0" lvl="0" indent="0" algn="ctr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野地的花</a:t>
            </a:r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 </a:t>
            </a:r>
            <a:endParaRPr kumimoji="0" lang="en-US" altLang="zh-CN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n-cs"/>
            </a:endParaRPr>
          </a:p>
          <a:p>
            <a:pPr marL="0" marR="0" lvl="0" indent="0" algn="ctr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Flowers of the Fields</a:t>
            </a:r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 </a:t>
            </a: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2/4</a:t>
            </a:r>
          </a:p>
        </p:txBody>
      </p:sp>
      <p:sp>
        <p:nvSpPr>
          <p:cNvPr id="1268739" name="Rectangle 3">
            <a:extLst>
              <a:ext uri="{FF2B5EF4-FFF2-40B4-BE49-F238E27FC236}">
                <a16:creationId xmlns:a16="http://schemas.microsoft.com/office/drawing/2014/main" id="{78147554-A327-9FED-0324-597CB6123C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8216" y="1954530"/>
            <a:ext cx="10235565" cy="424053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>
              <a:spcBef>
                <a:spcPct val="20000"/>
              </a:spcBef>
              <a:buSzPct val="85000"/>
              <a:buBlip>
                <a:blip r:embed="rId3"/>
              </a:buBlip>
              <a:defRPr sz="3200">
                <a:solidFill>
                  <a:schemeClr val="tx1"/>
                </a:solidFill>
                <a:latin typeface="TSC FLi S5 TT" pitchFamily="49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TSC FLi S5 TT" pitchFamily="49" charset="-128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SC FLi S5 TT" pitchFamily="49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10000"/>
              </a:lnSpc>
              <a:spcBef>
                <a:spcPts val="0"/>
              </a:spcBef>
              <a:buClrTx/>
              <a:buSzPct val="85000"/>
              <a:buFontTx/>
              <a:buNone/>
              <a:tabLst/>
              <a:defRPr/>
            </a:pP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一切需要，天父已</a:t>
            </a:r>
            <a: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经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都知道，</a:t>
            </a:r>
            <a:b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</a:b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若心中</a:t>
            </a:r>
            <a: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烦恼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，</a:t>
            </a:r>
            <a:r>
              <a:rPr lang="zh-CN" altLang="en-US" dirty="0">
                <a:solidFill>
                  <a:prstClr val="black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让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祂</a:t>
            </a:r>
            <a: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为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你除掉。</a:t>
            </a:r>
            <a:b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</a:b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慈</a:t>
            </a:r>
            <a: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爱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的天父，天天都看</a:t>
            </a:r>
            <a: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顾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，</a:t>
            </a:r>
            <a:b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</a:b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祂是全能的主，信靠祂的人真是有福。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85000"/>
              <a:buFontTx/>
              <a:buNone/>
              <a:tabLst/>
              <a:defRPr/>
            </a:pPr>
            <a:endParaRPr kumimoji="0" lang="en-US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n-cs"/>
            </a:endParaRP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85000"/>
              <a:buFontTx/>
              <a:buNone/>
              <a:tabLst/>
              <a:defRPr/>
            </a:pP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Our 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Heavenly Father already knows all </a:t>
            </a: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your 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needs,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85000"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If there is trouble in your heart, let Him remove it for you.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85000"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Our loving Heavenly Father takes care of you every day,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85000"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He is the Almighty Lord, and those who trust in Him are truly blessed.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2D132CC-E138-11AB-E080-679CC11DF1A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2658" name="Rectangle 2">
            <a:extLst>
              <a:ext uri="{FF2B5EF4-FFF2-40B4-BE49-F238E27FC236}">
                <a16:creationId xmlns:a16="http://schemas.microsoft.com/office/drawing/2014/main" id="{1CEDAA17-A667-D9A5-AD5E-800181DADF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03269" y="454820"/>
            <a:ext cx="558546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defTabSz="685800">
              <a:spcBef>
                <a:spcPct val="20000"/>
              </a:spcBef>
              <a:buSzPct val="85000"/>
              <a:buBlip>
                <a:blip r:embed="rId3"/>
              </a:buBlip>
              <a:defRPr sz="3200">
                <a:solidFill>
                  <a:schemeClr val="tx1"/>
                </a:solidFill>
                <a:latin typeface="TSC FLi S5 TT" pitchFamily="49" charset="-128"/>
              </a:defRPr>
            </a:lvl1pPr>
            <a:lvl2pPr marL="742950" indent="-285750" defTabSz="6858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TSC FLi S5 TT" pitchFamily="49" charset="-128"/>
              </a:defRPr>
            </a:lvl2pPr>
            <a:lvl3pPr marL="1143000" indent="-228600" defTabSz="6858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SC FLi S5 TT" pitchFamily="49" charset="-128"/>
              </a:defRPr>
            </a:lvl3pPr>
            <a:lvl4pPr marL="1600200" indent="-228600" defTabSz="685800">
              <a:spcBef>
                <a:spcPct val="2000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4pPr>
            <a:lvl5pPr marL="2057400" indent="-228600" defTabSz="68580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5pPr>
            <a:lvl6pPr marL="25146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6pPr>
            <a:lvl7pPr marL="29718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7pPr>
            <a:lvl8pPr marL="34290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8pPr>
            <a:lvl9pPr marL="38862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9pPr>
          </a:lstStyle>
          <a:p>
            <a:pPr marL="0" marR="0" lvl="0" indent="0" algn="ctr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野地的花</a:t>
            </a:r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 </a:t>
            </a:r>
            <a:endParaRPr kumimoji="0" lang="en-US" altLang="zh-CN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n-cs"/>
            </a:endParaRPr>
          </a:p>
          <a:p>
            <a:pPr marL="0" marR="0" lvl="0" indent="0" algn="ctr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Flowers of the fields</a:t>
            </a:r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 </a:t>
            </a:r>
            <a:r>
              <a:rPr lang="en-US" altLang="zh-CN" b="1" dirty="0">
                <a:solidFill>
                  <a:srgbClr val="FF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3/4</a:t>
            </a:r>
            <a:endParaRPr kumimoji="0" lang="en-US" altLang="zh-CN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n-cs"/>
            </a:endParaRPr>
          </a:p>
        </p:txBody>
      </p:sp>
      <p:sp>
        <p:nvSpPr>
          <p:cNvPr id="1266691" name="Rectangle 3">
            <a:extLst>
              <a:ext uri="{FF2B5EF4-FFF2-40B4-BE49-F238E27FC236}">
                <a16:creationId xmlns:a16="http://schemas.microsoft.com/office/drawing/2014/main" id="{D5E4975F-9325-4708-3C10-E88A72C59F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76674" y="1892000"/>
            <a:ext cx="8038651" cy="434878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>
              <a:spcBef>
                <a:spcPct val="20000"/>
              </a:spcBef>
              <a:buSzPct val="85000"/>
              <a:buBlip>
                <a:blip r:embed="rId3"/>
              </a:buBlip>
              <a:defRPr sz="3200">
                <a:solidFill>
                  <a:schemeClr val="tx1"/>
                </a:solidFill>
                <a:latin typeface="TSC FLi S5 TT" pitchFamily="49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TSC FLi S5 TT" pitchFamily="49" charset="-128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SC FLi S5 TT" pitchFamily="49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85000"/>
              <a:buFontTx/>
              <a:buNone/>
              <a:tabLst/>
              <a:defRPr/>
            </a:pP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野地的花，穿</a:t>
            </a:r>
            <a: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着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美丽的衣裳，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85000"/>
              <a:buFontTx/>
              <a:buNone/>
              <a:tabLst/>
              <a:defRPr/>
            </a:pP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天空的鸟儿，从来不为生活忙。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85000"/>
              <a:buFontTx/>
              <a:buNone/>
              <a:tabLst/>
              <a:defRPr/>
            </a:pP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慈爱的天父，天天都看顾，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85000"/>
              <a:buFontTx/>
              <a:buNone/>
              <a:tabLst/>
              <a:defRPr/>
            </a:pPr>
            <a: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祂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更爱世上人，为他们预备永生的路。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85000"/>
              <a:buFontTx/>
              <a:buNone/>
              <a:tabLst/>
              <a:defRPr/>
            </a:pPr>
            <a:endParaRPr kumimoji="0" lang="en-US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n-cs"/>
            </a:endParaRP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85000"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The flowers of the field are beautifully clothed,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85000"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Birds in the sky are never busy with life.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85000"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Our loving Father takes care of His creation everyday,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85000"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He loves people more to give them eternal life. </a:t>
            </a:r>
            <a:endParaRPr kumimoji="0" lang="en-US" alt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341234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F35DD8A-2CD0-CD2F-CE05-3C267987E74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4706" name="Rectangle 2">
            <a:extLst>
              <a:ext uri="{FF2B5EF4-FFF2-40B4-BE49-F238E27FC236}">
                <a16:creationId xmlns:a16="http://schemas.microsoft.com/office/drawing/2014/main" id="{0A0098B1-3A7C-3475-F371-BE7677FEB0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06140" y="500540"/>
            <a:ext cx="5379719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defTabSz="685800">
              <a:spcBef>
                <a:spcPct val="20000"/>
              </a:spcBef>
              <a:buSzPct val="85000"/>
              <a:buBlip>
                <a:blip r:embed="rId3"/>
              </a:buBlip>
              <a:defRPr sz="3200">
                <a:solidFill>
                  <a:schemeClr val="tx1"/>
                </a:solidFill>
                <a:latin typeface="TSC FLi S5 TT" pitchFamily="49" charset="-128"/>
              </a:defRPr>
            </a:lvl1pPr>
            <a:lvl2pPr marL="742950" indent="-285750" defTabSz="6858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TSC FLi S5 TT" pitchFamily="49" charset="-128"/>
              </a:defRPr>
            </a:lvl2pPr>
            <a:lvl3pPr marL="1143000" indent="-228600" defTabSz="6858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SC FLi S5 TT" pitchFamily="49" charset="-128"/>
              </a:defRPr>
            </a:lvl3pPr>
            <a:lvl4pPr marL="1600200" indent="-228600" defTabSz="685800">
              <a:spcBef>
                <a:spcPct val="2000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4pPr>
            <a:lvl5pPr marL="2057400" indent="-228600" defTabSz="68580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5pPr>
            <a:lvl6pPr marL="25146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6pPr>
            <a:lvl7pPr marL="29718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7pPr>
            <a:lvl8pPr marL="34290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8pPr>
            <a:lvl9pPr marL="38862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9pPr>
          </a:lstStyle>
          <a:p>
            <a:pPr marL="0" marR="0" lvl="0" indent="0" algn="ctr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野地的花</a:t>
            </a:r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 </a:t>
            </a:r>
            <a:endParaRPr kumimoji="0" lang="en-US" altLang="zh-CN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n-cs"/>
            </a:endParaRPr>
          </a:p>
          <a:p>
            <a:pPr marL="0" marR="0" lvl="0" indent="0" algn="ctr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Flowers of the Fields</a:t>
            </a:r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 </a:t>
            </a:r>
            <a:r>
              <a:rPr lang="en-US" altLang="zh-CN" b="1" dirty="0">
                <a:solidFill>
                  <a:srgbClr val="FF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4/4</a:t>
            </a:r>
            <a:endParaRPr kumimoji="0" lang="en-US" altLang="zh-CN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n-cs"/>
            </a:endParaRPr>
          </a:p>
        </p:txBody>
      </p:sp>
      <p:sp>
        <p:nvSpPr>
          <p:cNvPr id="1268739" name="Rectangle 3">
            <a:extLst>
              <a:ext uri="{FF2B5EF4-FFF2-40B4-BE49-F238E27FC236}">
                <a16:creationId xmlns:a16="http://schemas.microsoft.com/office/drawing/2014/main" id="{9967E682-3134-1075-C630-146DF31B0A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8216" y="1954530"/>
            <a:ext cx="10235565" cy="424053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>
              <a:spcBef>
                <a:spcPct val="20000"/>
              </a:spcBef>
              <a:buSzPct val="85000"/>
              <a:buBlip>
                <a:blip r:embed="rId3"/>
              </a:buBlip>
              <a:defRPr sz="3200">
                <a:solidFill>
                  <a:schemeClr val="tx1"/>
                </a:solidFill>
                <a:latin typeface="TSC FLi S5 TT" pitchFamily="49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TSC FLi S5 TT" pitchFamily="49" charset="-128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SC FLi S5 TT" pitchFamily="49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Pct val="85000"/>
              <a:buFontTx/>
              <a:buNone/>
              <a:tabLst/>
              <a:defRPr/>
            </a:pP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一切需要，天父已</a:t>
            </a:r>
            <a: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经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都知道，</a:t>
            </a:r>
            <a:b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</a:b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若心中</a:t>
            </a:r>
            <a: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烦恼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，</a:t>
            </a:r>
            <a: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让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祂</a:t>
            </a:r>
            <a: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为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你除掉。</a:t>
            </a:r>
            <a:b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</a:b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慈</a:t>
            </a:r>
            <a: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爱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的天父，天天都看</a:t>
            </a:r>
            <a: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顾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，</a:t>
            </a:r>
            <a:b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</a:b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祂是全能的主，信靠祂的人真是有福。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85000"/>
              <a:buFontTx/>
              <a:buNone/>
              <a:tabLst/>
              <a:defRPr/>
            </a:pPr>
            <a:endParaRPr kumimoji="0" lang="en-US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n-cs"/>
            </a:endParaRP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85000"/>
              <a:buFontTx/>
              <a:buNone/>
              <a:tabLst/>
              <a:defRPr/>
            </a:pP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Our 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Heavenly Father already knows all </a:t>
            </a: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your 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needs,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85000"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If there is trouble in your heart, let Him remove it for you.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85000"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Our loving Heavenly Father takes care of you every day,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85000"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He is the Almighty Lord, and those who trust in Him are truly blessed.</a:t>
            </a:r>
          </a:p>
        </p:txBody>
      </p:sp>
    </p:spTree>
    <p:extLst>
      <p:ext uri="{BB962C8B-B14F-4D97-AF65-F5344CB8AC3E}">
        <p14:creationId xmlns:p14="http://schemas.microsoft.com/office/powerpoint/2010/main" val="18923944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316</Words>
  <Application>Microsoft Office PowerPoint</Application>
  <PresentationFormat>Widescreen</PresentationFormat>
  <Paragraphs>42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12" baseType="lpstr">
      <vt:lpstr>Microsoft YaHei</vt:lpstr>
      <vt:lpstr>SimSun</vt:lpstr>
      <vt:lpstr>TSC FLi S5 TT</vt:lpstr>
      <vt:lpstr>Arial</vt:lpstr>
      <vt:lpstr>Calibri</vt:lpstr>
      <vt:lpstr>Times New Roman</vt:lpstr>
      <vt:lpstr>Office Theme</vt:lpstr>
      <vt:lpstr>1_Office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贵申</dc:creator>
  <cp:lastModifiedBy>贵申 王</cp:lastModifiedBy>
  <cp:revision>2</cp:revision>
  <dcterms:created xsi:type="dcterms:W3CDTF">2023-07-21T01:00:42Z</dcterms:created>
  <dcterms:modified xsi:type="dcterms:W3CDTF">2025-04-25T00:05:59Z</dcterms:modified>
</cp:coreProperties>
</file>