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7"/>
  </p:notesMasterIdLst>
  <p:sldIdLst>
    <p:sldId id="4648" r:id="rId3"/>
    <p:sldId id="4649" r:id="rId4"/>
    <p:sldId id="4650" r:id="rId5"/>
    <p:sldId id="465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C0E5052A-F598-4026-824E-F55B53D331F2}"/>
    <pc:docChg chg="addSld modSld">
      <pc:chgData name="贵申 王" userId="201fba2491c5f930" providerId="LiveId" clId="{C0E5052A-F598-4026-824E-F55B53D331F2}" dt="2025-04-25T00:05:25.422" v="18" actId="20577"/>
      <pc:docMkLst>
        <pc:docMk/>
      </pc:docMkLst>
      <pc:sldChg chg="modSp mod">
        <pc:chgData name="贵申 王" userId="201fba2491c5f930" providerId="LiveId" clId="{C0E5052A-F598-4026-824E-F55B53D331F2}" dt="2025-04-25T00:05:06.454" v="2" actId="20577"/>
        <pc:sldMkLst>
          <pc:docMk/>
          <pc:sldMk cId="0" sldId="4648"/>
        </pc:sldMkLst>
        <pc:spChg chg="mod">
          <ac:chgData name="贵申 王" userId="201fba2491c5f930" providerId="LiveId" clId="{C0E5052A-F598-4026-824E-F55B53D331F2}" dt="2025-04-25T00:05:06.454" v="2" actId="20577"/>
          <ac:spMkLst>
            <pc:docMk/>
            <pc:sldMk cId="0" sldId="4648"/>
            <ac:spMk id="1222658" creationId="{80323B66-808B-6042-F676-20DF6EA610F6}"/>
          </ac:spMkLst>
        </pc:spChg>
      </pc:sldChg>
      <pc:sldChg chg="modSp mod">
        <pc:chgData name="贵申 王" userId="201fba2491c5f930" providerId="LiveId" clId="{C0E5052A-F598-4026-824E-F55B53D331F2}" dt="2025-04-25T00:05:11.503" v="4" actId="20577"/>
        <pc:sldMkLst>
          <pc:docMk/>
          <pc:sldMk cId="0" sldId="4649"/>
        </pc:sldMkLst>
        <pc:spChg chg="mod">
          <ac:chgData name="贵申 王" userId="201fba2491c5f930" providerId="LiveId" clId="{C0E5052A-F598-4026-824E-F55B53D331F2}" dt="2025-04-25T00:05:11.503" v="4" actId="20577"/>
          <ac:spMkLst>
            <pc:docMk/>
            <pc:sldMk cId="0" sldId="4649"/>
            <ac:spMk id="1224706" creationId="{1B35407D-1491-A307-00DE-BFEC4B71FD24}"/>
          </ac:spMkLst>
        </pc:spChg>
      </pc:sldChg>
      <pc:sldChg chg="modSp add mod">
        <pc:chgData name="贵申 王" userId="201fba2491c5f930" providerId="LiveId" clId="{C0E5052A-F598-4026-824E-F55B53D331F2}" dt="2025-04-25T00:05:18.527" v="10" actId="20577"/>
        <pc:sldMkLst>
          <pc:docMk/>
          <pc:sldMk cId="1634123423" sldId="4650"/>
        </pc:sldMkLst>
        <pc:spChg chg="mod">
          <ac:chgData name="贵申 王" userId="201fba2491c5f930" providerId="LiveId" clId="{C0E5052A-F598-4026-824E-F55B53D331F2}" dt="2025-04-25T00:05:18.527" v="10" actId="20577"/>
          <ac:spMkLst>
            <pc:docMk/>
            <pc:sldMk cId="1634123423" sldId="4650"/>
            <ac:spMk id="1222658" creationId="{1CEDAA17-A667-D9A5-AD5E-800181DADF2C}"/>
          </ac:spMkLst>
        </pc:spChg>
      </pc:sldChg>
      <pc:sldChg chg="modSp add mod">
        <pc:chgData name="贵申 王" userId="201fba2491c5f930" providerId="LiveId" clId="{C0E5052A-F598-4026-824E-F55B53D331F2}" dt="2025-04-25T00:05:25.422" v="18" actId="20577"/>
        <pc:sldMkLst>
          <pc:docMk/>
          <pc:sldMk cId="1892394478" sldId="4651"/>
        </pc:sldMkLst>
        <pc:spChg chg="mod">
          <ac:chgData name="贵申 王" userId="201fba2491c5f930" providerId="LiveId" clId="{C0E5052A-F598-4026-824E-F55B53D331F2}" dt="2025-04-25T00:05:25.422" v="18" actId="20577"/>
          <ac:spMkLst>
            <pc:docMk/>
            <pc:sldMk cId="1892394478" sldId="4651"/>
            <ac:spMk id="1224706" creationId="{0A0098B1-3A7C-3475-F371-BE7677FEB0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D644-B963-46CD-A2E2-ED4478A275C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627E-9178-4397-A2EF-C0019351B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0556EC57-577E-CE2C-6B7A-2320B73D0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1BEF7E93-3B1F-0061-C6D0-01C9946F9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B8D7A360-10E9-A459-4481-F43244F66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7">
            <a:extLst>
              <a:ext uri="{FF2B5EF4-FFF2-40B4-BE49-F238E27FC236}">
                <a16:creationId xmlns:a16="http://schemas.microsoft.com/office/drawing/2014/main" id="{691C5D8C-D828-87F8-B86F-FD43FD45A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E35D01-35F7-4CC8-8F55-60D27485475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5731" name="Rectangle 2">
            <a:extLst>
              <a:ext uri="{FF2B5EF4-FFF2-40B4-BE49-F238E27FC236}">
                <a16:creationId xmlns:a16="http://schemas.microsoft.com/office/drawing/2014/main" id="{91CCFBD6-9494-C33B-297B-C0745BDADD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5732" name="Rectangle 3">
            <a:extLst>
              <a:ext uri="{FF2B5EF4-FFF2-40B4-BE49-F238E27FC236}">
                <a16:creationId xmlns:a16="http://schemas.microsoft.com/office/drawing/2014/main" id="{33936D52-4064-D1A4-4490-B26A0D472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E002C7-B550-2E2B-6564-EF66A1C4FA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BB8EA126-D884-2D8E-3336-893C6F5BFB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029CBA2D-BCAC-F1F1-7FA3-AD543F111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F4E46A78-C5C4-9DD8-6F97-CCE553D9F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95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BEB4B-EAB7-376D-6E86-24E159AEF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7">
            <a:extLst>
              <a:ext uri="{FF2B5EF4-FFF2-40B4-BE49-F238E27FC236}">
                <a16:creationId xmlns:a16="http://schemas.microsoft.com/office/drawing/2014/main" id="{4709530F-ED7E-CA58-2C2E-F212A380A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E35D01-35F7-4CC8-8F55-60D27485475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5731" name="Rectangle 2">
            <a:extLst>
              <a:ext uri="{FF2B5EF4-FFF2-40B4-BE49-F238E27FC236}">
                <a16:creationId xmlns:a16="http://schemas.microsoft.com/office/drawing/2014/main" id="{6D1949B2-37CF-A677-A0A0-66DCE29C41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5732" name="Rectangle 3">
            <a:extLst>
              <a:ext uri="{FF2B5EF4-FFF2-40B4-BE49-F238E27FC236}">
                <a16:creationId xmlns:a16="http://schemas.microsoft.com/office/drawing/2014/main" id="{F7ED78DF-1BBC-89E7-BF56-731F2CFD4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70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F339-0089-7BC8-2FE8-3CBF8CB9F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36542-915E-1DE1-95A8-18C10750F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874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679DC943-9069-4801-1E8A-1218F9D55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5742F2F9-229F-59E4-AFA9-BB6485685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AD519F7E-29D3-4033-A5AC-4C6A6B1EA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F00B-0776-4361-9167-F8448BBCE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9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387328C1-DBAC-2183-EAA3-13C0B88E6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30E2A783-0A91-7F1A-4773-46979DD52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22C61A66-801E-1F7A-02B1-A8F90CE9D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0EEE-9740-4B8B-8F42-355BEB6DA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37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95C06189-11B2-2B77-64CE-93388E373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60E132D7-0AD7-4F10-7DA3-162551382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22242AFF-B793-A7B6-B790-80EBE9FD5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02EC-05F3-4F4E-B645-8B33A9D36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31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10749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01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80323B66-808B-6042-F676-20DF6EA61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野地的花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Flowers of the fields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1/4</a:t>
            </a: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43D49722-2351-4E9F-99CB-AC9A77BE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674" y="1892000"/>
            <a:ext cx="8038651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野地的花，穿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着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美丽的衣裳，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天空的鸟儿，从来不为生活忙。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慈爱的天父，天天都看顾，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祂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更爱世上人，为他们预备永生的路。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flowers of the field are beautifully clothed,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Birds in the sky are never busy with life.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Our loving Father takes care of His creation everyday,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 loves people more to give them eternal life.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>
            <a:extLst>
              <a:ext uri="{FF2B5EF4-FFF2-40B4-BE49-F238E27FC236}">
                <a16:creationId xmlns:a16="http://schemas.microsoft.com/office/drawing/2014/main" id="{1B35407D-1491-A307-00DE-BFEC4B71F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140" y="500540"/>
            <a:ext cx="53797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野地的花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Flowers of the Fields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2/4</a:t>
            </a:r>
          </a:p>
        </p:txBody>
      </p:sp>
      <p:sp>
        <p:nvSpPr>
          <p:cNvPr id="1268739" name="Rectangle 3">
            <a:extLst>
              <a:ext uri="{FF2B5EF4-FFF2-40B4-BE49-F238E27FC236}">
                <a16:creationId xmlns:a16="http://schemas.microsoft.com/office/drawing/2014/main" id="{78147554-A327-9FED-0324-597CB6123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6" y="1954530"/>
            <a:ext cx="10235565" cy="424053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0"/>
              </a:spcBef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一切需要，天父已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经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都知道，</a:t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若心中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烦恼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</a:t>
            </a:r>
            <a:r>
              <a:rPr lang="zh-CN" altLang="en-US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让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为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你除掉。</a:t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慈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爱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的天父，天天都看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顾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</a:t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祂是全能的主，信靠祂的人真是有福。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Our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Heavenly Father already knows all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your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needs,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If there is trouble in your heart, let Him remove it for you.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Our loving Heavenly Father takes care of you every day,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 is the Almighty Lord, and those who trust in Him are truly blessed.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132CC-E138-11AB-E080-679CC11DF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1CEDAA17-A667-D9A5-AD5E-800181DAD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野地的花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Flowers of the fields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3/4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D5E4975F-9325-4708-3C10-E88A72C59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674" y="1892000"/>
            <a:ext cx="8038651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野地的花，穿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着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美丽的衣裳，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天空的鸟儿，从来不为生活忙。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慈爱的天父，天天都看顾，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更爱世上人，为他们预备永生的路。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flowers of the field are beautifully clothed,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Birds in the sky are never busy with life.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Our loving Father takes care of His creation everyday,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 loves people more to give them eternal life.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2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35DD8A-2CD0-CD2F-CE05-3C267987E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>
            <a:extLst>
              <a:ext uri="{FF2B5EF4-FFF2-40B4-BE49-F238E27FC236}">
                <a16:creationId xmlns:a16="http://schemas.microsoft.com/office/drawing/2014/main" id="{0A0098B1-3A7C-3475-F371-BE7677FEB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140" y="500540"/>
            <a:ext cx="53797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野地的花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Flowers of the Fields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4/4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8739" name="Rectangle 3">
            <a:extLst>
              <a:ext uri="{FF2B5EF4-FFF2-40B4-BE49-F238E27FC236}">
                <a16:creationId xmlns:a16="http://schemas.microsoft.com/office/drawing/2014/main" id="{9967E682-3134-1075-C630-146DF31B0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16" y="1954530"/>
            <a:ext cx="10235565" cy="424053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一切需要，天父已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经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都知道，</a:t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若心中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烦恼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让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为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你除掉。</a:t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慈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爱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的天父，天天都看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顾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</a:t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祂是全能的主，信靠祂的人真是有福。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Our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Heavenly Father already knows all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your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needs,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If there is trouble in your heart, let Him remove it for you.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Our loving Heavenly Father takes care of you every day,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He is the Almighty Lord, and those who trust in Him are truly blessed.</a:t>
            </a:r>
          </a:p>
        </p:txBody>
      </p:sp>
    </p:spTree>
    <p:extLst>
      <p:ext uri="{BB962C8B-B14F-4D97-AF65-F5344CB8AC3E}">
        <p14:creationId xmlns:p14="http://schemas.microsoft.com/office/powerpoint/2010/main" val="189239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316</Words>
  <Application>Microsoft Office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Microsoft YaHei</vt:lpstr>
      <vt:lpstr>SimSun</vt:lpstr>
      <vt:lpstr>TSC FLi S5 TT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2</cp:revision>
  <dcterms:created xsi:type="dcterms:W3CDTF">2023-07-21T01:00:42Z</dcterms:created>
  <dcterms:modified xsi:type="dcterms:W3CDTF">2025-04-25T00:05:59Z</dcterms:modified>
</cp:coreProperties>
</file>